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4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62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25" r:id="rId188"/>
    <p:sldId id="337" r:id="rId189"/>
    <p:sldId id="1200" r:id="rId190"/>
    <p:sldId id="123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44295" y="1775460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23402</Words>
  <Application>WPS 演示</Application>
  <PresentationFormat>宽屏</PresentationFormat>
  <Paragraphs>1379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0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1164</cp:revision>
  <dcterms:created xsi:type="dcterms:W3CDTF">2023-03-13T02:08:03Z</dcterms:created>
  <dcterms:modified xsi:type="dcterms:W3CDTF">2023-03-13T02:08:03Z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